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4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6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20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941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71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21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34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60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8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1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2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0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5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6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4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21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Friar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Claudia </a:t>
            </a:r>
            <a:r>
              <a:rPr lang="en-US" sz="2800" dirty="0" err="1" smtClean="0"/>
              <a:t>Cudoni</a:t>
            </a:r>
            <a:endParaRPr lang="en-US" sz="2800" dirty="0" smtClean="0"/>
          </a:p>
          <a:p>
            <a:r>
              <a:rPr lang="en-US" sz="2800" dirty="0" smtClean="0"/>
              <a:t>Hailie Bishop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120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486" y="1081856"/>
            <a:ext cx="3571402" cy="48543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0" y="694412"/>
            <a:ext cx="9613861" cy="108093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did he look like?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27" y="2336873"/>
            <a:ext cx="7605856" cy="3599316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He is a strong and powerful man </a:t>
            </a:r>
          </a:p>
          <a:p>
            <a:r>
              <a:rPr lang="en-US" sz="2800" b="1" dirty="0" smtClean="0"/>
              <a:t>Yet, he is pale, which means he is higher in society</a:t>
            </a:r>
          </a:p>
          <a:p>
            <a:r>
              <a:rPr lang="en-US" sz="2800" b="1" dirty="0" smtClean="0"/>
              <a:t>Chaucer says that his eyes twinkle, so that could mean that he is doing something that brings him joy</a:t>
            </a:r>
            <a:r>
              <a:rPr lang="en-US" sz="2800" b="1" dirty="0" smtClean="0"/>
              <a:t>.</a:t>
            </a:r>
          </a:p>
          <a:p>
            <a:r>
              <a:rPr lang="en-US" sz="2800" b="1" i="1" dirty="0"/>
              <a:t>“His neck was whiter than a </a:t>
            </a:r>
            <a:r>
              <a:rPr lang="en-US" sz="2800" b="1" i="1" dirty="0" smtClean="0"/>
              <a:t>lily-flower, </a:t>
            </a:r>
            <a:r>
              <a:rPr lang="en-US" sz="2800" b="1" i="1" dirty="0"/>
              <a:t>But strong enough to butt a bruiser down</a:t>
            </a:r>
            <a:r>
              <a:rPr lang="en-US" sz="2800" b="1" i="1" dirty="0" smtClean="0"/>
              <a:t>.” </a:t>
            </a:r>
            <a:endParaRPr lang="en-US" sz="2800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8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is he dressed?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6946605" cy="359931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He carries a tippet full of pins for curls</a:t>
            </a:r>
          </a:p>
          <a:p>
            <a:pPr lvl="1"/>
            <a:r>
              <a:rPr lang="en-US" sz="2400" b="1" dirty="0" smtClean="0"/>
              <a:t>A pouch full of bobby pin like thing</a:t>
            </a:r>
          </a:p>
          <a:p>
            <a:pPr lvl="1"/>
            <a:r>
              <a:rPr lang="en-US" sz="2400" b="1" dirty="0" smtClean="0"/>
              <a:t>His cape was double wool and swopped around as a newly merged bell</a:t>
            </a:r>
          </a:p>
          <a:p>
            <a:r>
              <a:rPr lang="en-US" b="1" dirty="0" smtClean="0"/>
              <a:t>Carries around pocket knives to give to pretty girls</a:t>
            </a:r>
          </a:p>
          <a:p>
            <a:pPr lvl="1"/>
            <a:r>
              <a:rPr lang="en-US" sz="2400" b="1" dirty="0" smtClean="0"/>
              <a:t>He was very flirtatious, giving weird gifts to women he </a:t>
            </a:r>
            <a:r>
              <a:rPr lang="en-US" sz="2400" b="1" dirty="0" smtClean="0"/>
              <a:t>liked. </a:t>
            </a:r>
            <a:endParaRPr lang="en-US" sz="2400" b="1" dirty="0" smtClean="0"/>
          </a:p>
          <a:p>
            <a:r>
              <a:rPr lang="en-US" b="1" dirty="0" smtClean="0"/>
              <a:t>He was well dressed, like nobility</a:t>
            </a:r>
            <a:r>
              <a:rPr lang="en-US" b="1" dirty="0" smtClean="0"/>
              <a:t>.</a:t>
            </a:r>
          </a:p>
          <a:p>
            <a:pPr lvl="1"/>
            <a:r>
              <a:rPr lang="en-US" sz="2400" b="1" dirty="0" smtClean="0"/>
              <a:t>Even though he lived a life of poverty. </a:t>
            </a:r>
            <a:endParaRPr lang="en-US" sz="2400" b="1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285" y="753228"/>
            <a:ext cx="4330715" cy="544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7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did he talk?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7403806" cy="3599316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Talked well…</a:t>
            </a:r>
          </a:p>
          <a:p>
            <a:pPr lvl="1"/>
            <a:r>
              <a:rPr lang="en-US" sz="2800" b="1" dirty="0" smtClean="0"/>
              <a:t>He spoke fast and with great English</a:t>
            </a:r>
          </a:p>
          <a:p>
            <a:pPr lvl="1"/>
            <a:r>
              <a:rPr lang="en-US" sz="2800" b="1" dirty="0" smtClean="0"/>
              <a:t>Educated speaker</a:t>
            </a:r>
          </a:p>
          <a:p>
            <a:pPr lvl="1"/>
            <a:r>
              <a:rPr lang="en-US" sz="2800" b="1" dirty="0" smtClean="0"/>
              <a:t>Smooth talker </a:t>
            </a:r>
          </a:p>
          <a:p>
            <a:pPr lvl="2"/>
            <a:r>
              <a:rPr lang="en-US" sz="2800" b="1" dirty="0" smtClean="0"/>
              <a:t>Could convince anyone of anything </a:t>
            </a:r>
          </a:p>
          <a:p>
            <a:r>
              <a:rPr lang="en-US" sz="2800" b="1" dirty="0" smtClean="0"/>
              <a:t>He was a great singer with a booming </a:t>
            </a:r>
            <a:r>
              <a:rPr lang="en-US" sz="2800" b="1" dirty="0" smtClean="0"/>
              <a:t>voice</a:t>
            </a:r>
          </a:p>
          <a:p>
            <a:r>
              <a:rPr lang="en-US" sz="2800" b="1" i="1" dirty="0" smtClean="0"/>
              <a:t>“And </a:t>
            </a:r>
            <a:r>
              <a:rPr lang="en-US" sz="2800" b="1" i="1" dirty="0"/>
              <a:t>certainly his voice was gay and sturdy</a:t>
            </a:r>
            <a:r>
              <a:rPr lang="en-US" sz="2800" b="1" i="1" dirty="0" smtClean="0"/>
              <a:t>, </a:t>
            </a:r>
            <a:r>
              <a:rPr lang="en-US" sz="2800" b="1" i="1" dirty="0"/>
              <a:t>For he sang well and played the hurdy-gurdy. </a:t>
            </a:r>
            <a:r>
              <a:rPr lang="en-US" sz="2800" b="1" i="1" dirty="0" smtClean="0"/>
              <a:t>At </a:t>
            </a:r>
            <a:r>
              <a:rPr lang="en-US" sz="2800" b="1" i="1" dirty="0"/>
              <a:t>sing-songs he was champion of the hour</a:t>
            </a:r>
            <a:r>
              <a:rPr lang="en-US" sz="2800" b="1" i="1" dirty="0" smtClean="0"/>
              <a:t>.”</a:t>
            </a:r>
            <a:endParaRPr lang="en-US" sz="2800" b="1" i="1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128" y="355978"/>
            <a:ext cx="3763363" cy="622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1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930" y="4325953"/>
            <a:ext cx="1397726" cy="2612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036" y="2074268"/>
            <a:ext cx="1397726" cy="26125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930" y="433612"/>
            <a:ext cx="1397726" cy="26125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169" y="-275698"/>
            <a:ext cx="1397726" cy="26125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251" y="2656489"/>
            <a:ext cx="2249487" cy="305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</a:t>
            </a:r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4369738" cy="3599316"/>
          </a:xfrm>
        </p:spPr>
        <p:txBody>
          <a:bodyPr>
            <a:normAutofit/>
          </a:bodyPr>
          <a:lstStyle/>
          <a:p>
            <a:r>
              <a:rPr lang="en-US" b="1" dirty="0"/>
              <a:t>He would get women pregnant then merry them off to noble boys as penance</a:t>
            </a:r>
          </a:p>
          <a:p>
            <a:r>
              <a:rPr lang="en-US" b="1" dirty="0"/>
              <a:t>He had permission from the pope to take confessions </a:t>
            </a:r>
          </a:p>
          <a:p>
            <a:r>
              <a:rPr lang="en-US" b="1" dirty="0"/>
              <a:t>His name was Hubert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2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Chaucer think highly of the character?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Yes… and no</a:t>
            </a:r>
          </a:p>
          <a:p>
            <a:pPr lvl="1"/>
            <a:r>
              <a:rPr lang="en-US" sz="2400" b="1" dirty="0" smtClean="0"/>
              <a:t>He respected him enough to learn his name</a:t>
            </a:r>
          </a:p>
          <a:p>
            <a:pPr lvl="1"/>
            <a:r>
              <a:rPr lang="en-US" sz="2400" b="1" dirty="0" smtClean="0"/>
              <a:t>But... He describes him as a drunk and says he is not doing his job to the best of the ability.</a:t>
            </a:r>
          </a:p>
          <a:p>
            <a:pPr lvl="2"/>
            <a:r>
              <a:rPr lang="en-US" sz="2400" b="1" i="1" dirty="0" smtClean="0"/>
              <a:t>“He </a:t>
            </a:r>
            <a:r>
              <a:rPr lang="en-US" sz="2400" b="1" i="1" dirty="0"/>
              <a:t>knew the taverns well in every </a:t>
            </a:r>
            <a:r>
              <a:rPr lang="en-US" sz="2400" b="1" i="1" dirty="0" smtClean="0"/>
              <a:t>town, And </a:t>
            </a:r>
            <a:r>
              <a:rPr lang="en-US" sz="2400" b="1" i="1" dirty="0"/>
              <a:t>every innkeeper and barmaid </a:t>
            </a:r>
            <a:r>
              <a:rPr lang="en-US" sz="2400" b="1" i="1" dirty="0" smtClean="0"/>
              <a:t>too”</a:t>
            </a:r>
          </a:p>
          <a:p>
            <a:pPr lvl="2"/>
            <a:r>
              <a:rPr lang="en-US" sz="2400" b="1" i="1" dirty="0"/>
              <a:t> </a:t>
            </a:r>
            <a:r>
              <a:rPr lang="en-US" sz="2400" b="1" i="1" dirty="0" smtClean="0"/>
              <a:t>“ </a:t>
            </a:r>
            <a:r>
              <a:rPr lang="en-US" sz="2400" b="1" i="1" dirty="0"/>
              <a:t>But only with the rich and victual-sellers. </a:t>
            </a:r>
            <a:r>
              <a:rPr lang="en-US" sz="2400" b="1" i="1" dirty="0" smtClean="0"/>
              <a:t>But </a:t>
            </a:r>
            <a:r>
              <a:rPr lang="en-US" sz="2400" b="1" i="1" dirty="0"/>
              <a:t>anywhere a profit might </a:t>
            </a:r>
            <a:r>
              <a:rPr lang="en-US" sz="2400" b="1" i="1" dirty="0" smtClean="0"/>
              <a:t>accrue, Courteous </a:t>
            </a:r>
            <a:r>
              <a:rPr lang="en-US" sz="2400" b="1" i="1" dirty="0"/>
              <a:t>he was and lowly of service too. </a:t>
            </a:r>
            <a:r>
              <a:rPr lang="en-US" sz="2400" b="1" i="1" dirty="0" smtClean="0"/>
              <a:t>Natural </a:t>
            </a:r>
            <a:r>
              <a:rPr lang="en-US" sz="2400" b="1" i="1" dirty="0"/>
              <a:t>gifts like his were hard to match. </a:t>
            </a:r>
            <a:r>
              <a:rPr lang="en-US" sz="2400" b="1" i="1" dirty="0" smtClean="0"/>
              <a:t>He </a:t>
            </a:r>
            <a:r>
              <a:rPr lang="en-US" sz="2400" b="1" i="1" dirty="0"/>
              <a:t>was the finest beggar of his batch</a:t>
            </a:r>
            <a:r>
              <a:rPr lang="en-US" sz="2400" b="1" i="1" dirty="0" smtClean="0"/>
              <a:t>,  </a:t>
            </a:r>
            <a:r>
              <a:rPr lang="en-US" sz="2400" b="1" i="1" dirty="0"/>
              <a:t>And, for his begging-district, paid a </a:t>
            </a:r>
            <a:r>
              <a:rPr lang="en-US" sz="2400" b="1" i="1" dirty="0" smtClean="0"/>
              <a:t>rent”</a:t>
            </a:r>
            <a:endParaRPr lang="en-US" sz="2400" b="1" i="1" dirty="0"/>
          </a:p>
          <a:p>
            <a:pPr lvl="2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9101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Chaucer presenting a Satire of the character?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b="1" dirty="0" smtClean="0"/>
              <a:t>Yes</a:t>
            </a:r>
          </a:p>
          <a:p>
            <a:pPr lvl="1"/>
            <a:r>
              <a:rPr lang="en-US" sz="2200" b="1" dirty="0" smtClean="0"/>
              <a:t>The way he describes how he went about in his day to day life it shows irony because a Friar should not conduct himself in that way. </a:t>
            </a:r>
          </a:p>
          <a:p>
            <a:pPr lvl="2"/>
            <a:r>
              <a:rPr lang="en-US" sz="2200" b="1" dirty="0"/>
              <a:t> </a:t>
            </a:r>
            <a:r>
              <a:rPr lang="en-US" sz="2200" b="1" i="1" dirty="0" smtClean="0"/>
              <a:t>“Better </a:t>
            </a:r>
            <a:r>
              <a:rPr lang="en-US" sz="2200" b="1" i="1" dirty="0"/>
              <a:t>than lepers, beggars and that crew, </a:t>
            </a:r>
            <a:r>
              <a:rPr lang="en-US" sz="2200" b="1" i="1" dirty="0" smtClean="0"/>
              <a:t> </a:t>
            </a:r>
            <a:r>
              <a:rPr lang="en-US" sz="2200" b="1" i="1" dirty="0"/>
              <a:t>For in so eminent a man </a:t>
            </a:r>
            <a:r>
              <a:rPr lang="en-US" sz="2200" b="1" i="1" dirty="0" smtClean="0"/>
              <a:t>It </a:t>
            </a:r>
            <a:r>
              <a:rPr lang="en-US" sz="2200" b="1" i="1" dirty="0"/>
              <a:t>was not fitting with the dignity </a:t>
            </a:r>
            <a:r>
              <a:rPr lang="en-US" sz="2200" b="1" i="1" dirty="0" smtClean="0"/>
              <a:t> </a:t>
            </a:r>
            <a:r>
              <a:rPr lang="en-US" sz="2200" b="1" i="1" dirty="0"/>
              <a:t>Of his position, dealing with a scum </a:t>
            </a:r>
            <a:r>
              <a:rPr lang="en-US" sz="2200" b="1" i="1" dirty="0" smtClean="0"/>
              <a:t> </a:t>
            </a:r>
            <a:r>
              <a:rPr lang="en-US" sz="2200" b="1" i="1" dirty="0"/>
              <a:t>Of wretched lepers; nothing good can come </a:t>
            </a:r>
            <a:r>
              <a:rPr lang="en-US" sz="2200" b="1" i="1" dirty="0" smtClean="0"/>
              <a:t> </a:t>
            </a:r>
            <a:r>
              <a:rPr lang="en-US" sz="2200" b="1" i="1" dirty="0"/>
              <a:t>Of commerce with such slum-and-gutter </a:t>
            </a:r>
            <a:r>
              <a:rPr lang="en-US" sz="2200" b="1" i="1" dirty="0" smtClean="0"/>
              <a:t>dwellers, But only with the rich and victual-sellers.”</a:t>
            </a:r>
          </a:p>
          <a:p>
            <a:pPr lvl="2"/>
            <a:r>
              <a:rPr lang="en-US" sz="2200" b="1" i="1" dirty="0"/>
              <a:t>   </a:t>
            </a:r>
            <a:r>
              <a:rPr lang="en-US" sz="2200" b="1" i="1" dirty="0" smtClean="0"/>
              <a:t>“He </a:t>
            </a:r>
            <a:r>
              <a:rPr lang="en-US" sz="2200" b="1" i="1" dirty="0"/>
              <a:t>was the finest beggar of his </a:t>
            </a:r>
            <a:r>
              <a:rPr lang="en-US" sz="2200" b="1" i="1" dirty="0" smtClean="0"/>
              <a:t>batch,</a:t>
            </a:r>
            <a:r>
              <a:rPr lang="en-US" sz="2200" b="1" i="1" dirty="0"/>
              <a:t> </a:t>
            </a:r>
            <a:r>
              <a:rPr lang="en-US" sz="2200" b="1" i="1" dirty="0" smtClean="0"/>
              <a:t>And</a:t>
            </a:r>
            <a:r>
              <a:rPr lang="en-US" sz="2200" b="1" i="1" dirty="0"/>
              <a:t>, for his begging-district, paid a rent</a:t>
            </a:r>
            <a:r>
              <a:rPr lang="en-US" sz="2200" b="1" i="1" dirty="0" smtClean="0"/>
              <a:t>; </a:t>
            </a:r>
            <a:r>
              <a:rPr lang="en-US" sz="2200" b="1" i="1" dirty="0"/>
              <a:t>His brethren did no poaching where </a:t>
            </a:r>
            <a:r>
              <a:rPr lang="en-US" sz="2200" b="1" i="1" dirty="0" smtClean="0"/>
              <a:t>he went. </a:t>
            </a:r>
            <a:r>
              <a:rPr lang="en-US" sz="2200" b="1" i="1" dirty="0"/>
              <a:t>For though a widow mightn’t have a shoe, </a:t>
            </a:r>
            <a:r>
              <a:rPr lang="en-US" sz="2200" b="1" i="1" dirty="0" smtClean="0"/>
              <a:t>”</a:t>
            </a: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val="385498734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122</TotalTime>
  <Words>442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The Friar</vt:lpstr>
      <vt:lpstr>What did he look like?</vt:lpstr>
      <vt:lpstr>How is he dressed?</vt:lpstr>
      <vt:lpstr>How did he talk?</vt:lpstr>
      <vt:lpstr>Random Facts</vt:lpstr>
      <vt:lpstr>Did Chaucer think highly of the character?</vt:lpstr>
      <vt:lpstr>Is Chaucer presenting a Satire of the character?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Friar</dc:title>
  <dc:creator>Hailie Bishop</dc:creator>
  <cp:lastModifiedBy>Hailie Bishop</cp:lastModifiedBy>
  <cp:revision>10</cp:revision>
  <dcterms:created xsi:type="dcterms:W3CDTF">2016-11-09T18:10:13Z</dcterms:created>
  <dcterms:modified xsi:type="dcterms:W3CDTF">2016-11-14T18:26:37Z</dcterms:modified>
</cp:coreProperties>
</file>