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The Cook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Canterbury Tales</a:t>
            </a:r>
          </a:p>
        </p:txBody>
      </p:sp>
    </p:spTree>
    <p:extLst>
      <p:ext uri="{BB962C8B-B14F-4D97-AF65-F5344CB8AC3E}">
        <p14:creationId xmlns:p14="http://schemas.microsoft.com/office/powerpoint/2010/main" val="3923191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Perkyn</a:t>
            </a:r>
            <a:r>
              <a:rPr lang="en-US" dirty="0"/>
              <a:t> </a:t>
            </a:r>
            <a:r>
              <a:rPr lang="en-US" dirty="0" err="1"/>
              <a:t>Revelour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Last name, “</a:t>
            </a:r>
            <a:r>
              <a:rPr lang="en-US" dirty="0" err="1"/>
              <a:t>Revelour</a:t>
            </a:r>
            <a:r>
              <a:rPr lang="en-US" dirty="0"/>
              <a:t>” meaning that he likes to party</a:t>
            </a:r>
          </a:p>
          <a:p>
            <a:pPr lvl="1"/>
            <a:r>
              <a:rPr lang="en-US" i="1" dirty="0"/>
              <a:t>Reveler</a:t>
            </a:r>
            <a:r>
              <a:rPr lang="en-US" dirty="0"/>
              <a:t> – a person who enjoys themselves in a playful and loud way</a:t>
            </a:r>
          </a:p>
          <a:p>
            <a:pPr lvl="1"/>
            <a:r>
              <a:rPr lang="en-US" dirty="0"/>
              <a:t>“Joyful like a song bird”</a:t>
            </a:r>
          </a:p>
          <a:p>
            <a:r>
              <a:rPr lang="en-US" dirty="0"/>
              <a:t>Likes to be at the bar rather than working</a:t>
            </a:r>
          </a:p>
          <a:p>
            <a:r>
              <a:rPr lang="en-US" dirty="0"/>
              <a:t>Likes dancing and singing</a:t>
            </a:r>
          </a:p>
          <a:p>
            <a:r>
              <a:rPr lang="en-US" dirty="0"/>
              <a:t>Loves flirting and drinking</a:t>
            </a:r>
          </a:p>
          <a:p>
            <a:r>
              <a:rPr lang="en-US" dirty="0"/>
              <a:t>Good at gambling</a:t>
            </a:r>
          </a:p>
          <a:p>
            <a:r>
              <a:rPr lang="en-US" dirty="0"/>
              <a:t>Plays the hurdy </a:t>
            </a:r>
            <a:r>
              <a:rPr lang="en-US" dirty="0" err="1"/>
              <a:t>gurdy</a:t>
            </a:r>
            <a:endParaRPr lang="en-US" dirty="0"/>
          </a:p>
          <a:p>
            <a:r>
              <a:rPr lang="en-US" dirty="0"/>
              <a:t>Cook</a:t>
            </a:r>
          </a:p>
          <a:p>
            <a:pPr lvl="1"/>
            <a:r>
              <a:rPr lang="en-US" dirty="0"/>
              <a:t>Cooks for the pilgrims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598" y="3127051"/>
            <a:ext cx="3503202" cy="304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45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Perkyn</a:t>
            </a:r>
            <a:r>
              <a:rPr lang="en-US" dirty="0"/>
              <a:t> </a:t>
            </a:r>
            <a:r>
              <a:rPr lang="en-US" dirty="0" err="1"/>
              <a:t>Revelour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6606017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Physical appearance:</a:t>
            </a:r>
          </a:p>
          <a:p>
            <a:pPr lvl="1"/>
            <a:r>
              <a:rPr lang="en-US" dirty="0"/>
              <a:t>Short</a:t>
            </a:r>
          </a:p>
          <a:p>
            <a:pPr lvl="1"/>
            <a:r>
              <a:rPr lang="en-US" dirty="0"/>
              <a:t>Good looking</a:t>
            </a:r>
          </a:p>
          <a:p>
            <a:pPr lvl="1"/>
            <a:r>
              <a:rPr lang="en-US" dirty="0"/>
              <a:t>Nice tan</a:t>
            </a:r>
          </a:p>
          <a:p>
            <a:pPr lvl="1"/>
            <a:r>
              <a:rPr lang="en-US" dirty="0"/>
              <a:t>Black hair</a:t>
            </a:r>
          </a:p>
          <a:p>
            <a:endParaRPr lang="en-US" dirty="0"/>
          </a:p>
          <a:p>
            <a:r>
              <a:rPr lang="en-US" dirty="0"/>
              <a:t>Not very hygienic.</a:t>
            </a:r>
          </a:p>
          <a:p>
            <a:r>
              <a:rPr lang="en-US" dirty="0"/>
              <a:t>Poor…but…for a logical reason…</a:t>
            </a:r>
          </a:p>
          <a:p>
            <a:r>
              <a:rPr lang="en-US" dirty="0"/>
              <a:t>Social standing was not very high ranked</a:t>
            </a:r>
          </a:p>
          <a:p>
            <a:pPr lvl="1"/>
            <a:r>
              <a:rPr lang="en-US" dirty="0"/>
              <a:t>Tried to gain attention in a negative way</a:t>
            </a:r>
          </a:p>
          <a:p>
            <a:r>
              <a:rPr lang="en-US" dirty="0"/>
              <a:t>Didn’t treat women very well</a:t>
            </a:r>
          </a:p>
          <a:p>
            <a:pPr lvl="1"/>
            <a:r>
              <a:rPr lang="en-US" dirty="0"/>
              <a:t>Flirting constantly</a:t>
            </a:r>
          </a:p>
          <a:p>
            <a:pPr lvl="1"/>
            <a:r>
              <a:rPr lang="en-US" i="1" dirty="0"/>
              <a:t>“Who makes a practice out of dicing, debauchery, or womanizing.”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151" y="692036"/>
            <a:ext cx="3526649" cy="518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45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as good a man as we thought…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Freely spent money on luxury items for himself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Gambled nonstop</a:t>
            </a:r>
          </a:p>
          <a:p>
            <a:pPr lvl="1"/>
            <a:r>
              <a:rPr lang="en-US" i="1" dirty="0"/>
              <a:t>“For in the town there was no apprentice</a:t>
            </a:r>
            <a:br>
              <a:rPr lang="en-US" i="1" dirty="0"/>
            </a:br>
            <a:r>
              <a:rPr lang="en-US" i="1" dirty="0"/>
              <a:t>That could better throw a pair of dice.”</a:t>
            </a:r>
          </a:p>
          <a:p>
            <a:pPr lvl="1"/>
            <a:endParaRPr lang="en-US" i="1" dirty="0"/>
          </a:p>
          <a:p>
            <a:pPr marL="457200" lvl="1" indent="0">
              <a:buNone/>
            </a:pPr>
            <a:endParaRPr lang="en-US" i="1" dirty="0"/>
          </a:p>
          <a:p>
            <a:r>
              <a:rPr lang="en-US" dirty="0"/>
              <a:t>Actually had a wife, but used her more as a “social status”</a:t>
            </a:r>
          </a:p>
          <a:p>
            <a:pPr lvl="1"/>
            <a:r>
              <a:rPr lang="en-US" i="1" dirty="0"/>
              <a:t>“And had a wife that he kept for the sake of appearance”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321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had one job…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3541505"/>
          </a:xfrm>
        </p:spPr>
        <p:txBody>
          <a:bodyPr/>
          <a:lstStyle/>
          <a:p>
            <a:r>
              <a:rPr lang="en-US" dirty="0"/>
              <a:t>He would go to jail sometimes</a:t>
            </a:r>
          </a:p>
          <a:p>
            <a:pPr lvl="1"/>
            <a:r>
              <a:rPr lang="en-US" i="1" dirty="0"/>
              <a:t>“And sometimes taken (as a prisoner) to </a:t>
            </a:r>
            <a:r>
              <a:rPr lang="en-US" i="1" dirty="0" err="1"/>
              <a:t>Newgate</a:t>
            </a:r>
            <a:r>
              <a:rPr lang="en-US" i="1" dirty="0"/>
              <a:t> prison</a:t>
            </a:r>
          </a:p>
          <a:p>
            <a:r>
              <a:rPr lang="en-US" dirty="0"/>
              <a:t>Master eventually heard about his sinful behavior</a:t>
            </a:r>
          </a:p>
          <a:p>
            <a:pPr lvl="1"/>
            <a:r>
              <a:rPr lang="en-US" dirty="0"/>
              <a:t>Knew that because of his money spending habits, he would make things worse. </a:t>
            </a:r>
          </a:p>
          <a:p>
            <a:pPr lvl="1"/>
            <a:r>
              <a:rPr lang="en-US" dirty="0"/>
              <a:t>Master fired him from his cooking job</a:t>
            </a:r>
          </a:p>
          <a:p>
            <a:pPr lvl="2"/>
            <a:r>
              <a:rPr lang="en-US" dirty="0"/>
              <a:t>Another cook took his job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67408" y="5512904"/>
            <a:ext cx="10893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                           …And you screwed it up.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1935" y="649493"/>
            <a:ext cx="1614277" cy="2373937"/>
          </a:xfrm>
          <a:prstGeom prst="rect">
            <a:avLst/>
          </a:prstGeom>
        </p:spPr>
      </p:pic>
      <p:sp>
        <p:nvSpPr>
          <p:cNvPr id="6" name="Speech Bubble: Oval 5"/>
          <p:cNvSpPr/>
          <p:nvPr/>
        </p:nvSpPr>
        <p:spPr>
          <a:xfrm>
            <a:off x="10078372" y="-9526"/>
            <a:ext cx="1574222" cy="1117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267895" y="365125"/>
            <a:ext cx="1085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Byeeeee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71008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600" dirty="0"/>
              <a:t>What does that Chaucer think of the Cook?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Chaucer doesn’t really care much about the cook </a:t>
            </a:r>
            <a:r>
              <a:rPr lang="en-US" i="1" dirty="0"/>
              <a:t>to be honest!</a:t>
            </a:r>
            <a:endParaRPr lang="en-US" dirty="0"/>
          </a:p>
          <a:p>
            <a:pPr lvl="1"/>
            <a:r>
              <a:rPr lang="en-US" dirty="0"/>
              <a:t>Gives little detail</a:t>
            </a:r>
          </a:p>
          <a:p>
            <a:pPr lvl="1"/>
            <a:r>
              <a:rPr lang="en-US" dirty="0"/>
              <a:t>Very little emphasis</a:t>
            </a:r>
          </a:p>
          <a:p>
            <a:pPr lvl="1"/>
            <a:r>
              <a:rPr lang="en-US" dirty="0"/>
              <a:t>Describes the cook as being an alcoholic and unclean</a:t>
            </a:r>
          </a:p>
          <a:p>
            <a:pPr lvl="2"/>
            <a:r>
              <a:rPr lang="en-US" dirty="0"/>
              <a:t>“He could distinguish London ale by flavor”</a:t>
            </a:r>
          </a:p>
          <a:p>
            <a:pPr lvl="2"/>
            <a:r>
              <a:rPr lang="en-US" dirty="0"/>
              <a:t>“That he should have an ulcer on his knee…”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Probably more of a supporting role, because a cook has </a:t>
            </a:r>
            <a:r>
              <a:rPr lang="en-US"/>
              <a:t>to exist.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760255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72</TotalTime>
  <Words>290</Words>
  <Application>Microsoft Office PowerPoint</Application>
  <PresentationFormat>Widescreen</PresentationFormat>
  <Paragraphs>57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Corbel</vt:lpstr>
      <vt:lpstr>Wingdings</vt:lpstr>
      <vt:lpstr>Depth</vt:lpstr>
      <vt:lpstr>The Cook</vt:lpstr>
      <vt:lpstr>Perkyn Revelour</vt:lpstr>
      <vt:lpstr>Perkyn Revelour</vt:lpstr>
      <vt:lpstr>Not as good a man as we thought…</vt:lpstr>
      <vt:lpstr>You had one job…</vt:lpstr>
      <vt:lpstr>What does that Chaucer think of the Cook?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Cook</dc:title>
  <dc:creator>Noah Freeman</dc:creator>
  <cp:lastModifiedBy>Noah Freeman</cp:lastModifiedBy>
  <cp:revision>9</cp:revision>
  <dcterms:created xsi:type="dcterms:W3CDTF">2016-11-14T20:15:44Z</dcterms:created>
  <dcterms:modified xsi:type="dcterms:W3CDTF">2016-11-15T22:10:56Z</dcterms:modified>
</cp:coreProperties>
</file>